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9" r:id="rId3"/>
    <p:sldId id="267" r:id="rId4"/>
    <p:sldId id="257" r:id="rId5"/>
    <p:sldId id="258" r:id="rId6"/>
    <p:sldId id="260" r:id="rId7"/>
    <p:sldId id="261" r:id="rId8"/>
    <p:sldId id="262" r:id="rId9"/>
    <p:sldId id="264" r:id="rId10"/>
    <p:sldId id="268" r:id="rId11"/>
    <p:sldId id="266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07DAC"/>
    <a:srgbClr val="2D74A0"/>
    <a:srgbClr val="27668C"/>
    <a:srgbClr val="ABC3DF"/>
    <a:srgbClr val="426300"/>
    <a:srgbClr val="144200"/>
    <a:srgbClr val="214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0368" autoAdjust="0"/>
  </p:normalViewPr>
  <p:slideViewPr>
    <p:cSldViewPr>
      <p:cViewPr varScale="1">
        <p:scale>
          <a:sx n="97" d="100"/>
          <a:sy n="97" d="100"/>
        </p:scale>
        <p:origin x="-6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D2E9D-134E-4C0E-AE55-EB01C0DEC43D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94A12-9741-44AC-9984-C77193C171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947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857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61544" y="6391656"/>
            <a:ext cx="8833104" cy="309563"/>
          </a:xfrm>
          <a:prstGeom prst="rect">
            <a:avLst/>
          </a:prstGeom>
          <a:solidFill>
            <a:srgbClr val="307DAC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rgbClr val="307DA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73B259-2DE4-4B92-85A5-EA7BD46024E5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icrosoft_Windows_library_file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offchappell.com/studies/windows/km/ntoskrnl/api/ex/slmem/productpolicy.htm?tx=2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avid.Ries\Desktop\joval.gray.b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" y="159920"/>
            <a:ext cx="8833104" cy="2278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7668C"/>
                </a:solidFill>
              </a:rPr>
              <a:t>License and System-Metric</a:t>
            </a:r>
            <a:endParaRPr lang="en-US" dirty="0">
              <a:solidFill>
                <a:srgbClr val="27668C"/>
              </a:solidFill>
            </a:endParaRPr>
          </a:p>
        </p:txBody>
      </p:sp>
      <p:sp>
        <p:nvSpPr>
          <p:cNvPr id="5" name="Subtitle 8"/>
          <p:cNvSpPr txBox="1">
            <a:spLocks/>
          </p:cNvSpPr>
          <p:nvPr/>
        </p:nvSpPr>
        <p:spPr>
          <a:xfrm>
            <a:off x="1371600" y="44196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27668C"/>
                </a:solidFill>
              </a:rPr>
              <a:t>Windows schema Tests Proposed For OVAL Language Version 5.11</a:t>
            </a:r>
          </a:p>
          <a:p>
            <a:endParaRPr lang="en-US" dirty="0" smtClean="0">
              <a:solidFill>
                <a:srgbClr val="27668C"/>
              </a:solidFill>
            </a:endParaRPr>
          </a:p>
          <a:p>
            <a:r>
              <a:rPr lang="en-US" dirty="0" smtClean="0">
                <a:solidFill>
                  <a:srgbClr val="27668C"/>
                </a:solidFill>
              </a:rPr>
              <a:t>David A. </a:t>
            </a:r>
            <a:r>
              <a:rPr lang="en-US" dirty="0" err="1" smtClean="0">
                <a:solidFill>
                  <a:srgbClr val="27668C"/>
                </a:solidFill>
              </a:rPr>
              <a:t>Solin</a:t>
            </a:r>
            <a:endParaRPr lang="en-US" dirty="0">
              <a:solidFill>
                <a:srgbClr val="27668C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457200" y="6430296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2092896"/>
            <a:ext cx="88392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" b="1" dirty="0" smtClean="0">
                <a:solidFill>
                  <a:srgbClr val="2D74A0"/>
                </a:solidFill>
                <a:latin typeface="Droid Sans"/>
              </a:rPr>
              <a:t>An open-source SCAP library for Java™, with plug-ins for remote and offline scanning.</a:t>
            </a:r>
            <a:endParaRPr lang="en-US" sz="1150" b="1" dirty="0">
              <a:solidFill>
                <a:srgbClr val="2D74A0"/>
              </a:solidFill>
              <a:latin typeface="Droid San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5448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rgbClr val="307DA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7620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Droid Sans"/>
              </a:rPr>
              <a:t>™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Droid Sans"/>
            </a:endParaRPr>
          </a:p>
        </p:txBody>
      </p:sp>
      <p:pic>
        <p:nvPicPr>
          <p:cNvPr id="1028" name="Picture 4" descr="C:\Users\David.Ries\Desktop\fhv.logo.transparent.bg.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87592"/>
            <a:ext cx="1332272" cy="211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David.Ries\Desktop\joval.logo.large.on.tra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638175"/>
            <a:ext cx="4057650" cy="1266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Before and After/Sample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Exclude Tablet PC and </a:t>
            </a:r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MediaCenter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editions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 for TABLETPC (86) and MEDIACENTER (87) system metrics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Before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systemmetric.oval.5.10.xml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After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systemmetric.oval.5.11.xml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Q&amp;A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"/>
          </p:nvPr>
        </p:nvSpPr>
        <p:spPr>
          <a:xfrm>
            <a:off x="301752" y="2743200"/>
            <a:ext cx="8503920" cy="3355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Q&amp;A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Agenda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 Test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Accessing license information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Checking license data in OVAL 5.10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Proposed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win-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def:license_test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Real-world example/before &amp; after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 Metric Test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getSystemMetrics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Win32 API call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OVAL 5.10 helper application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Proposed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win:systemmetric_test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Real-world example/before &amp; after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Q&amp;A</a:t>
            </a: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Accessing License Data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6800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Where does Windows store license information?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Hive: HKEY_LOCAL_MACHINE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Key: SYSTEM\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CurrentControlSet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\Control\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ProductOptions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Value: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ProductPolicy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Binary Data Structure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0x14-byte header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Array of variable-sized values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Termination marker byte: 0x45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Value Structure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0x10-byte header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Value name (UTF16LE)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7800" y="26186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0x0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57800" y="28472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0x1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57800" y="30758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0x2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57800" y="33044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0x3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57800" y="35330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0x4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57800" y="37616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0x5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57800" y="39902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0x6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57800" y="42188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0x7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57800" y="44474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0x8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57800" y="46760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0x9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57800" y="49046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0xA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57800" y="51332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0xB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57800" y="53618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0xC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57800" y="55904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57800" y="58190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57800" y="6047601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0xF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34637" y="236220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byte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65663" y="2362200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field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738163" y="2667000"/>
            <a:ext cx="2720037" cy="4572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Value size</a:t>
            </a:r>
            <a:br>
              <a:rPr lang="en-US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(including this 16-byte header)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738164" y="3124200"/>
            <a:ext cx="2720036" cy="4572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Size of name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5738164" y="3581400"/>
            <a:ext cx="2720036" cy="4572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Data type (REG_BINARY, REG_DWORD, REG_SZ)</a:t>
            </a:r>
          </a:p>
        </p:txBody>
      </p:sp>
      <p:sp>
        <p:nvSpPr>
          <p:cNvPr id="87" name="Rectangle 86"/>
          <p:cNvSpPr/>
          <p:nvPr/>
        </p:nvSpPr>
        <p:spPr>
          <a:xfrm>
            <a:off x="5738164" y="4038600"/>
            <a:ext cx="2720036" cy="4572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Size of data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738164" y="4495800"/>
            <a:ext cx="2720036" cy="9144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Flags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738164" y="5410200"/>
            <a:ext cx="2720036" cy="9144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Reserved?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953000" y="23622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953000" y="64008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124200" y="4648200"/>
            <a:ext cx="18288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4953000" y="2362200"/>
            <a:ext cx="0" cy="403860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257800" y="26670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257800" y="31242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257800" y="35814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257800" y="40386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257800" y="44958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257800" y="54102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257800" y="63246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257800" y="2667000"/>
            <a:ext cx="0" cy="3657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Accessing License Data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6800"/>
            <a:ext cx="8613648" cy="5334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Undocumented Native API access methods:</a:t>
            </a:r>
          </a:p>
          <a:p>
            <a:pPr lvl="1"/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NtQueryLicenseValue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(user-mode)</a:t>
            </a:r>
          </a:p>
          <a:p>
            <a:pPr lvl="1"/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ZwQueryLicenseValue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(kernel-mode)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Availability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NTDLL.DLL version 6 and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higher (Vista, Server 2008)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Additional reading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3"/>
              </a:rPr>
              <a:t>http://en.wikipedia.org/wiki/Microsoft_Windows_library_files#NTDLL.DLL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4"/>
              </a:rPr>
              <a:t>http://www.geoffchappell.com/studies/windows/km/ntoskrnl/api/ex/slmem/productpolicy.htm?tx=22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92" y="3235404"/>
            <a:ext cx="80009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NTSTATUS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ZwQueryLicenseValue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(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PUNICODE_STRING Name, // address of a UNICODE_STRING structure containing the value name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ULONG *Type,          // optional REG_SZ (0x1), REG_BINARY (0x3) or REG_DWORD (0x4)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PVOID Buffer,         // address of a buffer in which to store the value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ULONG Length,         // length of the buffer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ULONG *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DataLength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);   // address of a variable that will receive the size of the value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Sample License Data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6800"/>
            <a:ext cx="8613648" cy="5334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licenseinfo.txt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license_test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license test is used to check the content of a particular entry in the Windows license data.</a:t>
            </a:r>
          </a:p>
          <a:p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license_object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name entity provides the name of a license entry, for example,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TabletPCPlatformInput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-core-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EnableTouchUI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.</a:t>
            </a:r>
          </a:p>
          <a:p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license_state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/item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type entity provides the type of data that is expected: REG_SZ for a string, REG_BINARY for binary data, REG_DWORD for a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dword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. The entity extends the existing win-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def:Entity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[State/Item]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RegistryTypeType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value entity contains the value held within the specified license entry, with the following 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datatype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mappings: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REG_BINARY: 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datatype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=‘binary’ (expressed as 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xsd:hexBinary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form)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REG_DWORD: 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datatype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='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‘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REG_SZ: 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datatype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='string'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Before and After/Sample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Is Windows Embedded Standard 7 (RTM) Installed?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 license value for “Kernel-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ProductInfo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”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Value is 0x41 (i.e., 65 decimal) for Embedded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Before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license.oval.5.10.xml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After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license.oval.5.11.xml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Accessing System Metric Data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getSystemMetrics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Windows API call</a:t>
            </a: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 Metric information appears to be available only from the API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It does not appear to reside anywhere in the registry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For OVAL 5.10 support, we wrote a helper app…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Every possible metric is read, and stored in a corresponding registry value under HKLM\Software\Patch-Service.com\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OvalHelper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Further reading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http://msdn.microsoft.com/en-us/library/windows/desktop/ms724385%28v=vs.85%29.aspx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9538" y="1600200"/>
            <a:ext cx="31918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WINAPI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GetSystemMetrics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_In_  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nIndex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systemmetric_test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is used to check the value of a particular Windows system metric.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New Entity Type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Entity[Object/State/Item]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SystemMetricIndexType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Enumerates all known metric indices</a:t>
            </a:r>
          </a:p>
          <a:p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systemmetric_object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index entity provides the system metric index value that is desired.</a:t>
            </a:r>
          </a:p>
          <a:p>
            <a:r>
              <a:rPr lang="en-US" sz="24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systemmetric_state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/index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value entity provides the system metric value for the supplied index (</a:t>
            </a:r>
            <a:r>
              <a:rPr lang="en-US" sz="19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</a:t>
            </a:r>
            <a:r>
              <a:rPr lang="en-US" sz="190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).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rnam Ha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62251F81-48E5-4F0C-84F8-D907C3FB2FC6}"/>
</file>

<file path=customXml/itemProps2.xml><?xml version="1.0" encoding="utf-8"?>
<ds:datastoreItem xmlns:ds="http://schemas.openxmlformats.org/officeDocument/2006/customXml" ds:itemID="{CD1F49DF-6944-426A-B7AF-85DBCC7C7AD8}"/>
</file>

<file path=customXml/itemProps3.xml><?xml version="1.0" encoding="utf-8"?>
<ds:datastoreItem xmlns:ds="http://schemas.openxmlformats.org/officeDocument/2006/customXml" ds:itemID="{FA583E67-E28B-4219-8988-ED9B1CA958AF}"/>
</file>

<file path=customXml/itemProps4.xml><?xml version="1.0" encoding="utf-8"?>
<ds:datastoreItem xmlns:ds="http://schemas.openxmlformats.org/officeDocument/2006/customXml" ds:itemID="{FFAEF6AD-64E2-41B0-8025-1AE3884ADB9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4141</TotalTime>
  <Words>671</Words>
  <Application>Microsoft Office PowerPoint</Application>
  <PresentationFormat>On-screen Show (4:3)</PresentationFormat>
  <Paragraphs>142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Farnam Hall</vt:lpstr>
      <vt:lpstr>License and System-Metric</vt:lpstr>
      <vt:lpstr>Agenda</vt:lpstr>
      <vt:lpstr>Accessing License Data</vt:lpstr>
      <vt:lpstr>Accessing License Data</vt:lpstr>
      <vt:lpstr>Sample License Data</vt:lpstr>
      <vt:lpstr>license_test</vt:lpstr>
      <vt:lpstr>Before and After/Sample</vt:lpstr>
      <vt:lpstr>Accessing System Metric Data</vt:lpstr>
      <vt:lpstr>systemmetric_test</vt:lpstr>
      <vt:lpstr>Before and After/Sample</vt:lpstr>
      <vt:lpstr>Q&amp;A</vt:lpstr>
    </vt:vector>
  </TitlesOfParts>
  <Company>Farnam Hall Ventures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jOVAL Project</dc:title>
  <dc:creator>David Allen Solin</dc:creator>
  <cp:lastModifiedBy>David Allen Solin</cp:lastModifiedBy>
  <cp:revision>328</cp:revision>
  <dcterms:created xsi:type="dcterms:W3CDTF">2011-06-30T21:38:46Z</dcterms:created>
  <dcterms:modified xsi:type="dcterms:W3CDTF">2013-07-20T23:52:07Z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